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it-IT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A588"/>
    <a:srgbClr val="E5D6CC"/>
    <a:srgbClr val="FF00B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291"/>
  </p:normalViewPr>
  <p:slideViewPr>
    <p:cSldViewPr snapToObjects="1">
      <p:cViewPr varScale="1">
        <p:scale>
          <a:sx n="165" d="100"/>
          <a:sy n="165" d="100"/>
        </p:scale>
        <p:origin x="600" y="184"/>
      </p:cViewPr>
      <p:guideLst>
        <p:guide pos="181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C0EB7-4E05-4944-8DBB-D0BE18C79DFF}" type="datetimeFigureOut">
              <a:rPr lang="it-IT" smtClean="0"/>
              <a:t>03/08/24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0F685-7CD4-0A4B-AC22-235794E7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427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7E371-5103-8741-90B6-15EC77A58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000" y="2214593"/>
            <a:ext cx="7864004" cy="540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3000" b="1">
                <a:latin typeface="+mn-lt"/>
              </a:defRPr>
            </a:lvl1pPr>
          </a:lstStyle>
          <a:p>
            <a:r>
              <a:rPr lang="it-IT" noProof="0"/>
              <a:t>Fare clic per modificare lo stile del titolo dello schema</a:t>
            </a:r>
            <a:endParaRPr lang="en-GB" noProof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EA5428-25CA-6E48-94DC-EA64B727B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5029A-6D9C-2944-82C9-D50BA11A258E}" type="datetime1">
              <a:rPr lang="it-IT" noProof="0" smtClean="0"/>
              <a:t>04/08/24</a:t>
            </a:fld>
            <a:endParaRPr lang="en-GB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58B05D-35C7-6C4C-A4B9-A7431504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Thesis title - Graduation session dd/mm/yyy - A.Y. 202x-202y</a:t>
            </a:r>
            <a:endParaRPr lang="en-GB" noProof="0" dirty="0"/>
          </a:p>
        </p:txBody>
      </p:sp>
      <p:cxnSp>
        <p:nvCxnSpPr>
          <p:cNvPr id="7" name="Google Shape;62;p14">
            <a:extLst>
              <a:ext uri="{FF2B5EF4-FFF2-40B4-BE49-F238E27FC236}">
                <a16:creationId xmlns:a16="http://schemas.microsoft.com/office/drawing/2014/main" id="{B57673DF-7C1D-6745-9672-993F07045427}"/>
              </a:ext>
            </a:extLst>
          </p:cNvPr>
          <p:cNvCxnSpPr>
            <a:cxnSpLocks/>
          </p:cNvCxnSpPr>
          <p:nvPr userDrawn="1"/>
        </p:nvCxnSpPr>
        <p:spPr>
          <a:xfrm>
            <a:off x="8386181" y="2214593"/>
            <a:ext cx="0" cy="5400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Google Shape;63;p14">
            <a:extLst>
              <a:ext uri="{FF2B5EF4-FFF2-40B4-BE49-F238E27FC236}">
                <a16:creationId xmlns:a16="http://schemas.microsoft.com/office/drawing/2014/main" id="{FB890FCA-34F0-F946-8B0E-6234358B8B2C}"/>
              </a:ext>
            </a:extLst>
          </p:cNvPr>
          <p:cNvSpPr/>
          <p:nvPr userDrawn="1"/>
        </p:nvSpPr>
        <p:spPr>
          <a:xfrm>
            <a:off x="8500870" y="2386155"/>
            <a:ext cx="196875" cy="1968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013" noProof="0" dirty="0">
              <a:solidFill>
                <a:srgbClr val="00FFFF"/>
              </a:solidFill>
            </a:endParaRPr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AA4ED7C8-F42C-3C4E-936E-8C0D53D53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317181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39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248D3E3-92CF-424F-9C29-DF61E3682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1F75-5944-3243-A58F-3EEFC06A4712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4C35836-BCC8-054E-AA41-6CBC88074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GB"/>
              <a:t>Thesis title - Graduation session dd/mm/yyy - A.Y. 202x-202y</a:t>
            </a:r>
          </a:p>
        </p:txBody>
      </p:sp>
      <p:sp>
        <p:nvSpPr>
          <p:cNvPr id="5" name="Google Shape;61;p14">
            <a:extLst>
              <a:ext uri="{FF2B5EF4-FFF2-40B4-BE49-F238E27FC236}">
                <a16:creationId xmlns:a16="http://schemas.microsoft.com/office/drawing/2014/main" id="{0A5CF12E-99BF-C74B-8F8D-59A232EE1088}"/>
              </a:ext>
            </a:extLst>
          </p:cNvPr>
          <p:cNvSpPr txBox="1"/>
          <p:nvPr userDrawn="1"/>
        </p:nvSpPr>
        <p:spPr>
          <a:xfrm>
            <a:off x="841684" y="1269778"/>
            <a:ext cx="2591550" cy="507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r>
              <a:rPr lang="en-GB" sz="2400" b="1" noProof="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Summary</a:t>
            </a:r>
          </a:p>
        </p:txBody>
      </p:sp>
      <p:cxnSp>
        <p:nvCxnSpPr>
          <p:cNvPr id="6" name="Google Shape;62;p14">
            <a:extLst>
              <a:ext uri="{FF2B5EF4-FFF2-40B4-BE49-F238E27FC236}">
                <a16:creationId xmlns:a16="http://schemas.microsoft.com/office/drawing/2014/main" id="{872611E6-27FF-4A4B-B243-569537416BEF}"/>
              </a:ext>
            </a:extLst>
          </p:cNvPr>
          <p:cNvCxnSpPr/>
          <p:nvPr userDrawn="1"/>
        </p:nvCxnSpPr>
        <p:spPr>
          <a:xfrm>
            <a:off x="698363" y="1269778"/>
            <a:ext cx="0" cy="544275"/>
          </a:xfrm>
          <a:prstGeom prst="straightConnector1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Google Shape;63;p14">
            <a:extLst>
              <a:ext uri="{FF2B5EF4-FFF2-40B4-BE49-F238E27FC236}">
                <a16:creationId xmlns:a16="http://schemas.microsoft.com/office/drawing/2014/main" id="{83B62D49-283C-F64E-9C1E-2A0570C1CBFA}"/>
              </a:ext>
            </a:extLst>
          </p:cNvPr>
          <p:cNvSpPr/>
          <p:nvPr userDrawn="1"/>
        </p:nvSpPr>
        <p:spPr>
          <a:xfrm>
            <a:off x="358169" y="1443478"/>
            <a:ext cx="196875" cy="1968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lang="en-GB" sz="1013" noProof="0">
              <a:solidFill>
                <a:srgbClr val="00FFFF"/>
              </a:solidFill>
            </a:endParaRP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3AA0CDC-4F14-6C4F-B1BE-AD23F4E3CFF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684" y="2084167"/>
            <a:ext cx="6604145" cy="1391989"/>
          </a:xfrm>
        </p:spPr>
        <p:txBody>
          <a:bodyPr>
            <a:noAutofit/>
          </a:bodyPr>
          <a:lstStyle>
            <a:lvl1pPr>
              <a:buClr>
                <a:schemeClr val="tx1"/>
              </a:buClr>
              <a:buSzPct val="85000"/>
              <a:defRPr sz="1800"/>
            </a:lvl1pPr>
            <a:lvl2pPr marL="342900" indent="0">
              <a:buNone/>
              <a:defRPr/>
            </a:lvl2pPr>
          </a:lstStyle>
          <a:p>
            <a:pPr lvl="0"/>
            <a:r>
              <a:rPr lang="en-GB" noProof="0" dirty="0"/>
              <a:t>Topic 1</a:t>
            </a:r>
          </a:p>
          <a:p>
            <a:pPr lvl="0"/>
            <a:r>
              <a:rPr lang="en-GB" noProof="0" dirty="0"/>
              <a:t>Topic 2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/>
              <a:t>Topic 3</a:t>
            </a:r>
          </a:p>
          <a:p>
            <a:pPr lvl="0"/>
            <a:r>
              <a:rPr lang="en-GB" noProof="0" dirty="0"/>
              <a:t>…</a:t>
            </a:r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8A23CCAC-F639-9443-9EF7-C6FC2ED35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8443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BD246B-3DF6-2D4A-9B10-7375F9D9F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0" y="205200"/>
            <a:ext cx="6048000" cy="46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it-IT" sz="2800" dirty="0"/>
            </a:lvl1pPr>
          </a:lstStyle>
          <a:p>
            <a:pPr lvl="0"/>
            <a:r>
              <a:rPr lang="it-IT" noProof="0"/>
              <a:t>Fare clic per modificare lo stile del titolo dello schema</a:t>
            </a:r>
            <a:endParaRPr lang="en-GB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806AE-3738-C441-A72F-0423812D3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473" y="1137684"/>
            <a:ext cx="8170856" cy="3492000"/>
          </a:xfrm>
          <a:noFill/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1200"/>
              </a:spcBef>
              <a:spcAft>
                <a:spcPts val="600"/>
              </a:spcAft>
              <a:defRPr lang="it-IT" sz="2400" dirty="0"/>
            </a:lvl1pPr>
            <a:lvl2pPr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spcBef>
                <a:spcPts val="400"/>
              </a:spcBef>
              <a:defRPr sz="16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870D6E-DFC1-E247-A016-06224862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9327-9504-7648-A6D7-435B5ECB9A80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4759BD-182B-094F-8FD5-7075BE55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GB"/>
              <a:t>Thesis title - Graduation session dd/mm/yyy - A.Y. 202x-202y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BB89CB-C0AB-5B41-B5F1-64D6F5F68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prstGeom prst="rect">
            <a:avLst/>
          </a:prstGeo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  <p:cxnSp>
        <p:nvCxnSpPr>
          <p:cNvPr id="7" name="Google Shape;62;p14">
            <a:extLst>
              <a:ext uri="{FF2B5EF4-FFF2-40B4-BE49-F238E27FC236}">
                <a16:creationId xmlns:a16="http://schemas.microsoft.com/office/drawing/2014/main" id="{7D806829-3496-1F43-80CA-DDE255BDE9D6}"/>
              </a:ext>
            </a:extLst>
          </p:cNvPr>
          <p:cNvCxnSpPr>
            <a:cxnSpLocks noChangeAspect="1"/>
          </p:cNvCxnSpPr>
          <p:nvPr userDrawn="1"/>
        </p:nvCxnSpPr>
        <p:spPr>
          <a:xfrm>
            <a:off x="8649333" y="204004"/>
            <a:ext cx="0" cy="4680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Google Shape;63;p14">
            <a:extLst>
              <a:ext uri="{FF2B5EF4-FFF2-40B4-BE49-F238E27FC236}">
                <a16:creationId xmlns:a16="http://schemas.microsoft.com/office/drawing/2014/main" id="{6E169F13-1232-C241-81B8-CDFEEBB06FF3}"/>
              </a:ext>
            </a:extLst>
          </p:cNvPr>
          <p:cNvSpPr>
            <a:spLocks noChangeAspect="1"/>
          </p:cNvSpPr>
          <p:nvPr userDrawn="1"/>
        </p:nvSpPr>
        <p:spPr>
          <a:xfrm>
            <a:off x="8764022" y="352692"/>
            <a:ext cx="170625" cy="1706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013" b="1" noProof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15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3B8D39-AE42-F04D-9EBC-79B005930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076" y="204005"/>
            <a:ext cx="6003676" cy="46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it-IT" noProof="0"/>
              <a:t>Fare clic per modificare lo stile del titolo dello schema</a:t>
            </a:r>
            <a:endParaRPr lang="en-GB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DED90B-271A-8347-AE96-221AB7264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159329"/>
            <a:ext cx="3886200" cy="34733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C34FAFF-98E9-9247-9FC1-2DB29DB4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159329"/>
            <a:ext cx="3886200" cy="347339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it-IT"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42E5D0-A5DC-E049-9EDC-C3073B91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6F23-62F5-074A-A1AD-EC7C51D04852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E2D0E9F-3712-A646-8CDD-D7C93F50D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Thesis title - Graduation session dd/mm/yyy - A.Y. 202x-202y</a:t>
            </a:r>
          </a:p>
        </p:txBody>
      </p:sp>
      <p:cxnSp>
        <p:nvCxnSpPr>
          <p:cNvPr id="8" name="Google Shape;62;p14">
            <a:extLst>
              <a:ext uri="{FF2B5EF4-FFF2-40B4-BE49-F238E27FC236}">
                <a16:creationId xmlns:a16="http://schemas.microsoft.com/office/drawing/2014/main" id="{975FB1EB-D19E-DF45-BBDB-80FBC9BB6B5F}"/>
              </a:ext>
            </a:extLst>
          </p:cNvPr>
          <p:cNvCxnSpPr>
            <a:cxnSpLocks noChangeAspect="1"/>
          </p:cNvCxnSpPr>
          <p:nvPr userDrawn="1"/>
        </p:nvCxnSpPr>
        <p:spPr>
          <a:xfrm>
            <a:off x="8649333" y="204004"/>
            <a:ext cx="0" cy="4680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Google Shape;63;p14">
            <a:extLst>
              <a:ext uri="{FF2B5EF4-FFF2-40B4-BE49-F238E27FC236}">
                <a16:creationId xmlns:a16="http://schemas.microsoft.com/office/drawing/2014/main" id="{64AF160A-E624-8C4C-984C-FE81E8B5617E}"/>
              </a:ext>
            </a:extLst>
          </p:cNvPr>
          <p:cNvSpPr>
            <a:spLocks noChangeAspect="1"/>
          </p:cNvSpPr>
          <p:nvPr userDrawn="1"/>
        </p:nvSpPr>
        <p:spPr>
          <a:xfrm>
            <a:off x="8764022" y="352692"/>
            <a:ext cx="170625" cy="1706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013" b="1" noProof="0">
              <a:solidFill>
                <a:srgbClr val="00FFFF"/>
              </a:solidFill>
            </a:endParaRPr>
          </a:p>
        </p:txBody>
      </p:sp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CBB0135A-6E59-384E-AE02-4C5418A4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9024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3B8D39-AE42-F04D-9EBC-79B005930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999" y="204005"/>
            <a:ext cx="6084761" cy="46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it-IT" noProof="0"/>
              <a:t>Fare clic per modificare lo stile del titolo dello schema</a:t>
            </a:r>
            <a:endParaRPr lang="en-GB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DED90B-271A-8347-AE96-221AB7264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159328"/>
            <a:ext cx="3886200" cy="169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C34FAFF-98E9-9247-9FC1-2DB29DB4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159329"/>
            <a:ext cx="3886200" cy="347339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it-IT"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42E5D0-A5DC-E049-9EDC-C3073B91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E7A2-B10C-4F4A-85CC-54A81E69CC75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E2D0E9F-3712-A646-8CDD-D7C93F50D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Thesis title - Graduation session dd/mm/yyy - A.Y. 202x-202y</a:t>
            </a:r>
          </a:p>
        </p:txBody>
      </p:sp>
      <p:cxnSp>
        <p:nvCxnSpPr>
          <p:cNvPr id="8" name="Google Shape;62;p14">
            <a:extLst>
              <a:ext uri="{FF2B5EF4-FFF2-40B4-BE49-F238E27FC236}">
                <a16:creationId xmlns:a16="http://schemas.microsoft.com/office/drawing/2014/main" id="{975FB1EB-D19E-DF45-BBDB-80FBC9BB6B5F}"/>
              </a:ext>
            </a:extLst>
          </p:cNvPr>
          <p:cNvCxnSpPr>
            <a:cxnSpLocks noChangeAspect="1"/>
          </p:cNvCxnSpPr>
          <p:nvPr userDrawn="1"/>
        </p:nvCxnSpPr>
        <p:spPr>
          <a:xfrm>
            <a:off x="8649333" y="204004"/>
            <a:ext cx="0" cy="4680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Google Shape;63;p14">
            <a:extLst>
              <a:ext uri="{FF2B5EF4-FFF2-40B4-BE49-F238E27FC236}">
                <a16:creationId xmlns:a16="http://schemas.microsoft.com/office/drawing/2014/main" id="{64AF160A-E624-8C4C-984C-FE81E8B5617E}"/>
              </a:ext>
            </a:extLst>
          </p:cNvPr>
          <p:cNvSpPr>
            <a:spLocks noChangeAspect="1"/>
          </p:cNvSpPr>
          <p:nvPr userDrawn="1"/>
        </p:nvSpPr>
        <p:spPr>
          <a:xfrm>
            <a:off x="8764022" y="352692"/>
            <a:ext cx="170625" cy="1706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013" b="1" noProof="0">
              <a:solidFill>
                <a:srgbClr val="00FFFF"/>
              </a:solidFill>
            </a:endParaRPr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CC279157-0186-B348-A7EE-0A44033AC09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8650" y="2940723"/>
            <a:ext cx="3886200" cy="169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2E86BDB3-0F7B-0C44-A6C4-A159276AB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269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BAE488-2165-BE43-81CC-DC20B9E49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749" y="204004"/>
            <a:ext cx="6068987" cy="467999"/>
          </a:xfrm>
          <a:prstGeom prst="rect">
            <a:avLst/>
          </a:prstGeom>
        </p:spPr>
        <p:txBody>
          <a:bodyPr/>
          <a:lstStyle/>
          <a:p>
            <a:r>
              <a:rPr lang="it-IT" noProof="0"/>
              <a:t>Fare clic per modificare lo stile del titolo dello schema</a:t>
            </a:r>
            <a:endParaRPr lang="en-GB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E61FAD-E811-3B43-92A1-0EF83AFE8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958794"/>
            <a:ext cx="3868340" cy="617934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D68B875-5EE8-A74E-A203-D9D2E47D6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665514"/>
            <a:ext cx="3868340" cy="2976733"/>
          </a:xfrm>
        </p:spPr>
        <p:txBody>
          <a:bodyPr>
            <a:normAutofit/>
          </a:bodyPr>
          <a:lstStyle>
            <a:lvl1pPr>
              <a:defRPr sz="1800"/>
            </a:lvl1pPr>
            <a:lvl2pPr marL="685800" indent="-342900">
              <a:buFont typeface="Arial" panose="020B0604020202020204" pitchFamily="34" charset="0"/>
              <a:buChar char="•"/>
              <a:defRPr lang="it-I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4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BD79819-3307-DB47-82AB-42B7E8031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958794"/>
            <a:ext cx="3887391" cy="617934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3EEEB3-F60E-C145-BA42-F701B95C1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665514"/>
            <a:ext cx="3887391" cy="29767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it-IT" sz="1800"/>
            </a:lvl1pPr>
            <a:lvl2pPr>
              <a:defRPr sz="1800"/>
            </a:lvl2pPr>
            <a:lvl3pPr>
              <a:defRPr sz="14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9D30E84-8732-FF40-855D-E28EB4FB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F709-C2AE-C84A-89EA-E0C7CED96914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EC5097-8EBA-2549-93DC-1E51CA5DC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Thesis title - Graduation session dd/mm/yyy - A.Y. 202x-202y</a:t>
            </a:r>
          </a:p>
        </p:txBody>
      </p:sp>
      <p:cxnSp>
        <p:nvCxnSpPr>
          <p:cNvPr id="10" name="Google Shape;62;p14">
            <a:extLst>
              <a:ext uri="{FF2B5EF4-FFF2-40B4-BE49-F238E27FC236}">
                <a16:creationId xmlns:a16="http://schemas.microsoft.com/office/drawing/2014/main" id="{DE65A206-C0CE-DD45-A405-E2573FA0C2D0}"/>
              </a:ext>
            </a:extLst>
          </p:cNvPr>
          <p:cNvCxnSpPr>
            <a:cxnSpLocks noChangeAspect="1"/>
          </p:cNvCxnSpPr>
          <p:nvPr userDrawn="1"/>
        </p:nvCxnSpPr>
        <p:spPr>
          <a:xfrm>
            <a:off x="8649333" y="204004"/>
            <a:ext cx="0" cy="4680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Google Shape;63;p14">
            <a:extLst>
              <a:ext uri="{FF2B5EF4-FFF2-40B4-BE49-F238E27FC236}">
                <a16:creationId xmlns:a16="http://schemas.microsoft.com/office/drawing/2014/main" id="{9E311BB6-B335-2849-8A32-3EF9E218EE46}"/>
              </a:ext>
            </a:extLst>
          </p:cNvPr>
          <p:cNvSpPr>
            <a:spLocks noChangeAspect="1"/>
          </p:cNvSpPr>
          <p:nvPr userDrawn="1"/>
        </p:nvSpPr>
        <p:spPr>
          <a:xfrm>
            <a:off x="8764022" y="352692"/>
            <a:ext cx="170625" cy="1706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013" b="1" noProof="0">
              <a:solidFill>
                <a:srgbClr val="00FFFF"/>
              </a:solidFill>
            </a:endParaRPr>
          </a:p>
        </p:txBody>
      </p:sp>
      <p:sp>
        <p:nvSpPr>
          <p:cNvPr id="12" name="Segnaposto numero diapositiva 5">
            <a:extLst>
              <a:ext uri="{FF2B5EF4-FFF2-40B4-BE49-F238E27FC236}">
                <a16:creationId xmlns:a16="http://schemas.microsoft.com/office/drawing/2014/main" id="{93EEC855-BEDB-EE4F-BC5D-6746D921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4981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CB823A-D321-B542-8C7E-74136BF29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421" y="204005"/>
            <a:ext cx="6085331" cy="468000"/>
          </a:xfrm>
          <a:prstGeom prst="rect">
            <a:avLst/>
          </a:prstGeom>
        </p:spPr>
        <p:txBody>
          <a:bodyPr/>
          <a:lstStyle/>
          <a:p>
            <a:r>
              <a:rPr lang="it-IT" noProof="0"/>
              <a:t>Fare clic per modificare lo stile del titolo dello schema</a:t>
            </a:r>
            <a:endParaRPr lang="en-GB" noProof="0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073EF1A-8AF7-934E-89CD-2A9C9CE0D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061E-AF43-8644-B1FF-96C92AEC2997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23C5BBC-8296-EF4D-918A-504C8FF4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Thesis title - Graduation session dd/mm/yyy - A.Y. 202x-202y</a:t>
            </a:r>
          </a:p>
        </p:txBody>
      </p:sp>
      <p:cxnSp>
        <p:nvCxnSpPr>
          <p:cNvPr id="8" name="Google Shape;62;p14">
            <a:extLst>
              <a:ext uri="{FF2B5EF4-FFF2-40B4-BE49-F238E27FC236}">
                <a16:creationId xmlns:a16="http://schemas.microsoft.com/office/drawing/2014/main" id="{3EA0CCB9-6C71-9245-884C-A8F74FEB1B85}"/>
              </a:ext>
            </a:extLst>
          </p:cNvPr>
          <p:cNvCxnSpPr>
            <a:cxnSpLocks noChangeAspect="1"/>
          </p:cNvCxnSpPr>
          <p:nvPr userDrawn="1"/>
        </p:nvCxnSpPr>
        <p:spPr>
          <a:xfrm>
            <a:off x="8649333" y="204004"/>
            <a:ext cx="0" cy="4680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Google Shape;63;p14">
            <a:extLst>
              <a:ext uri="{FF2B5EF4-FFF2-40B4-BE49-F238E27FC236}">
                <a16:creationId xmlns:a16="http://schemas.microsoft.com/office/drawing/2014/main" id="{051E1892-BBB2-1C48-AF47-DBC38B82AB29}"/>
              </a:ext>
            </a:extLst>
          </p:cNvPr>
          <p:cNvSpPr>
            <a:spLocks noChangeAspect="1"/>
          </p:cNvSpPr>
          <p:nvPr userDrawn="1"/>
        </p:nvSpPr>
        <p:spPr>
          <a:xfrm>
            <a:off x="8764022" y="352692"/>
            <a:ext cx="170625" cy="1706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013" b="1" noProof="0">
              <a:solidFill>
                <a:srgbClr val="00FFFF"/>
              </a:solidFill>
            </a:endParaRPr>
          </a:p>
        </p:txBody>
      </p:sp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BAB1C7FF-F7B9-1549-B61A-D52863E8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1529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248D3E3-92CF-424F-9C29-DF61E3682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45B4C-9FA2-D542-A749-1392311CE96A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4C35836-BCC8-054E-AA41-6CBC88074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Thesis title - Graduation session dd/mm/yyy - A.Y. 202x-202y</a:t>
            </a:r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064CED98-5F29-7B44-8F2B-528EF90AA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7976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497CA1-506B-1440-A7A7-A6E84E96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8078" y="204005"/>
            <a:ext cx="6061253" cy="468000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rPr lang="it-IT" noProof="0"/>
              <a:t>Fare clic per modificare lo stile del titolo dello schema</a:t>
            </a:r>
            <a:endParaRPr lang="en-GB" noProof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FE96C9-C653-DD49-8A78-90A0E46C6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DC7255-BD14-AD44-9DA7-BF40B5BA5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it-IT"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5B0779-14A7-1D49-AD96-E7671C15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0499-4D70-914F-8429-27DB5287FF64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CF8EC6-7A34-874D-AF98-0B86CF9CC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Thesis title - Graduation session dd/mm/yyy - A.Y. 202x-202y</a:t>
            </a:r>
          </a:p>
        </p:txBody>
      </p:sp>
      <p:cxnSp>
        <p:nvCxnSpPr>
          <p:cNvPr id="8" name="Google Shape;62;p14">
            <a:extLst>
              <a:ext uri="{FF2B5EF4-FFF2-40B4-BE49-F238E27FC236}">
                <a16:creationId xmlns:a16="http://schemas.microsoft.com/office/drawing/2014/main" id="{51810AF8-12C3-BE42-98F8-B62BE59B84E0}"/>
              </a:ext>
            </a:extLst>
          </p:cNvPr>
          <p:cNvCxnSpPr>
            <a:cxnSpLocks noChangeAspect="1"/>
          </p:cNvCxnSpPr>
          <p:nvPr userDrawn="1"/>
        </p:nvCxnSpPr>
        <p:spPr>
          <a:xfrm>
            <a:off x="8649333" y="204004"/>
            <a:ext cx="0" cy="46800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Google Shape;63;p14">
            <a:extLst>
              <a:ext uri="{FF2B5EF4-FFF2-40B4-BE49-F238E27FC236}">
                <a16:creationId xmlns:a16="http://schemas.microsoft.com/office/drawing/2014/main" id="{DFA3032A-C7D1-294B-BD4D-4B9968AA8D31}"/>
              </a:ext>
            </a:extLst>
          </p:cNvPr>
          <p:cNvSpPr>
            <a:spLocks noChangeAspect="1"/>
          </p:cNvSpPr>
          <p:nvPr userDrawn="1"/>
        </p:nvSpPr>
        <p:spPr>
          <a:xfrm>
            <a:off x="8764022" y="352692"/>
            <a:ext cx="170625" cy="1706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013" b="1" noProof="0">
              <a:solidFill>
                <a:srgbClr val="00FFFF"/>
              </a:solidFill>
            </a:endParaRPr>
          </a:p>
        </p:txBody>
      </p:sp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D849561C-CDC1-604D-BFF4-9DCB10595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2115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8BF2B12-032B-D24E-A561-C54ED625F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473" y="1369219"/>
            <a:ext cx="8170856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GB" noProof="0"/>
              <a:t>Primo livello</a:t>
            </a:r>
          </a:p>
          <a:p>
            <a:pPr lvl="1"/>
            <a:r>
              <a:rPr lang="en-GB" noProof="0"/>
              <a:t>Secondo livello</a:t>
            </a:r>
          </a:p>
          <a:p>
            <a:pPr lvl="2"/>
            <a:r>
              <a:rPr lang="en-GB" noProof="0"/>
              <a:t>Terzo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5B3F46-7924-EF49-83B2-54DD7564C5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81134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D389F-81F5-B741-9019-971578092F29}" type="datetime1">
              <a:rPr lang="it-IT" noProof="0" smtClean="0"/>
              <a:t>04/08/24</a:t>
            </a:fld>
            <a:endParaRPr lang="en-GB" noProof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CD6FC4-7A5F-B144-9F70-7CB29E24E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8472" y="4781773"/>
            <a:ext cx="783794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 noProof="0"/>
              <a:t>Thesis title - Graduation session dd/mm/yyy - A.Y. 202x-202y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0FBA3F19-A898-1249-A496-B1169338EC4D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360000" y="192396"/>
            <a:ext cx="2039922" cy="486000"/>
          </a:xfrm>
          <a:prstGeom prst="rect">
            <a:avLst/>
          </a:prstGeom>
        </p:spPr>
      </p:pic>
      <p:sp>
        <p:nvSpPr>
          <p:cNvPr id="12" name="Segnaposto titolo 11">
            <a:extLst>
              <a:ext uri="{FF2B5EF4-FFF2-40B4-BE49-F238E27FC236}">
                <a16:creationId xmlns:a16="http://schemas.microsoft.com/office/drawing/2014/main" id="{02C32BF5-4BAD-0642-885D-FEB2F5E7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000" y="205200"/>
            <a:ext cx="6048000" cy="46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noProof="0"/>
              <a:t>Fare clic per modificare lo stile del titolo dello schema</a:t>
            </a:r>
          </a:p>
        </p:txBody>
      </p:sp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25B96B0E-9103-3D44-87B3-7714AE9AF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4270" y="4819500"/>
            <a:ext cx="360178" cy="324000"/>
          </a:xfrm>
          <a:prstGeom prst="rect">
            <a:avLst/>
          </a:prstGeom>
          <a:solidFill>
            <a:srgbClr val="2FA588"/>
          </a:solidFill>
        </p:spPr>
        <p:txBody>
          <a:bodyPr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FC2C2A37-63E0-2449-B45B-25D3FDDD27A7}" type="slidenum">
              <a:rPr lang="en-GB" noProof="0" smtClean="0"/>
              <a:pPr/>
              <a:t>‹N›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8711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2" r:id="rId3"/>
    <p:sldLayoutId id="2147483664" r:id="rId4"/>
    <p:sldLayoutId id="2147483670" r:id="rId5"/>
    <p:sldLayoutId id="2147483665" r:id="rId6"/>
    <p:sldLayoutId id="2147483666" r:id="rId7"/>
    <p:sldLayoutId id="2147483669" r:id="rId8"/>
    <p:sldLayoutId id="2147483668" r:id="rId9"/>
  </p:sldLayoutIdLst>
  <p:hf hdr="0" dt="0"/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2FA588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544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1F688A-F37B-1642-A05A-819638EE3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Thesis title</a:t>
            </a:r>
          </a:p>
        </p:txBody>
      </p:sp>
      <p:sp>
        <p:nvSpPr>
          <p:cNvPr id="3" name="Google Shape;61;p14">
            <a:extLst>
              <a:ext uri="{FF2B5EF4-FFF2-40B4-BE49-F238E27FC236}">
                <a16:creationId xmlns:a16="http://schemas.microsoft.com/office/drawing/2014/main" id="{228260A0-A068-9E46-8FE2-50417AB58511}"/>
              </a:ext>
            </a:extLst>
          </p:cNvPr>
          <p:cNvSpPr txBox="1"/>
          <p:nvPr/>
        </p:nvSpPr>
        <p:spPr>
          <a:xfrm>
            <a:off x="395536" y="3507854"/>
            <a:ext cx="3603542" cy="14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lvl="0"/>
            <a:r>
              <a:rPr lang="en-GB" sz="1400" b="1" noProof="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Candidate</a:t>
            </a:r>
          </a:p>
          <a:p>
            <a:pPr marL="138113" lvl="0"/>
            <a:r>
              <a:rPr lang="en-GB" sz="140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Name Surname</a:t>
            </a:r>
          </a:p>
          <a:p>
            <a:pPr marL="138113" lvl="0"/>
            <a:endParaRPr lang="en-GB" sz="1400" noProof="0" dirty="0">
              <a:latin typeface="Calibri" panose="020F0502020204030204" pitchFamily="34" charset="0"/>
              <a:ea typeface="Ubuntu"/>
              <a:cs typeface="Calibri" panose="020F0502020204030204" pitchFamily="34" charset="0"/>
              <a:sym typeface="Ubuntu"/>
            </a:endParaRPr>
          </a:p>
          <a:p>
            <a:r>
              <a:rPr lang="en-GB" sz="1400" b="1" noProof="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Supervisors</a:t>
            </a:r>
          </a:p>
          <a:p>
            <a:pPr marL="184150"/>
            <a:r>
              <a:rPr lang="en-GB" sz="1400" noProof="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Prof. </a:t>
            </a:r>
            <a:r>
              <a:rPr lang="en-GB" sz="1400" noProof="0" dirty="0" err="1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Xxxxx</a:t>
            </a:r>
            <a:r>
              <a:rPr lang="en-GB" sz="1400" noProof="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 </a:t>
            </a:r>
            <a:r>
              <a:rPr lang="en-GB" sz="1400" noProof="0" dirty="0" err="1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Xxxxxxxx</a:t>
            </a:r>
            <a:endParaRPr lang="en-GB" sz="1400" noProof="0" dirty="0">
              <a:latin typeface="Calibri" panose="020F0502020204030204" pitchFamily="34" charset="0"/>
              <a:ea typeface="Ubuntu"/>
              <a:cs typeface="Calibri" panose="020F0502020204030204" pitchFamily="34" charset="0"/>
              <a:sym typeface="Ubuntu"/>
            </a:endParaRPr>
          </a:p>
          <a:p>
            <a:pPr marL="184150"/>
            <a:r>
              <a:rPr lang="en-GB" sz="1400" noProof="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Prof. </a:t>
            </a:r>
            <a:r>
              <a:rPr lang="en-GB" sz="1400" noProof="0" dirty="0" err="1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Xxxxx</a:t>
            </a:r>
            <a:r>
              <a:rPr lang="en-GB" sz="1400" noProof="0" dirty="0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 </a:t>
            </a:r>
            <a:r>
              <a:rPr lang="en-GB" sz="1400" noProof="0" dirty="0" err="1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Xxxxxxxx</a:t>
            </a:r>
            <a:endParaRPr lang="en-GB" sz="1400" noProof="0" dirty="0">
              <a:latin typeface="Calibri" panose="020F0502020204030204" pitchFamily="34" charset="0"/>
              <a:ea typeface="Ubuntu"/>
              <a:cs typeface="Calibri" panose="020F0502020204030204" pitchFamily="34" charset="0"/>
              <a:sym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18197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FE23775-C9F2-7195-969E-9BC6565C2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8472" y="4781773"/>
            <a:ext cx="7837944" cy="273844"/>
          </a:xfrm>
        </p:spPr>
        <p:txBody>
          <a:bodyPr/>
          <a:lstStyle/>
          <a:p>
            <a:r>
              <a:rPr lang="en-GB" noProof="0" dirty="0"/>
              <a:t>Thesis title - Graduation session dd/mm/</a:t>
            </a:r>
            <a:r>
              <a:rPr lang="en-GB" noProof="0" dirty="0" err="1"/>
              <a:t>yyy</a:t>
            </a:r>
            <a:r>
              <a:rPr lang="en-GB" noProof="0" dirty="0"/>
              <a:t> - A.Y. 202x-202y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96DA1880-6581-2E05-9049-14DD62AC00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96F8A3B-1814-4379-525E-0C801C81D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</p:spPr>
        <p:txBody>
          <a:bodyPr/>
          <a:lstStyle/>
          <a:p>
            <a:fld id="{FC2C2A37-63E0-2449-B45B-25D3FDDD27A7}" type="slidenum">
              <a:rPr lang="en-GB" noProof="0" smtClean="0"/>
              <a:pPr/>
              <a:t>2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9337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>
            <a:extLst>
              <a:ext uri="{FF2B5EF4-FFF2-40B4-BE49-F238E27FC236}">
                <a16:creationId xmlns:a16="http://schemas.microsoft.com/office/drawing/2014/main" id="{9B534B20-867E-140B-3246-D74838B6D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Segnaposto contenuto 13">
            <a:extLst>
              <a:ext uri="{FF2B5EF4-FFF2-40B4-BE49-F238E27FC236}">
                <a16:creationId xmlns:a16="http://schemas.microsoft.com/office/drawing/2014/main" id="{85701618-83F3-1CA9-8B19-90BBEE66C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20010E-FFE2-2E0F-96A7-46C5E85BF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8472" y="4781773"/>
            <a:ext cx="7837944" cy="273844"/>
          </a:xfrm>
        </p:spPr>
        <p:txBody>
          <a:bodyPr/>
          <a:lstStyle/>
          <a:p>
            <a:r>
              <a:rPr lang="en-GB" noProof="0" dirty="0"/>
              <a:t>Thesis title - Graduation session dd/mm/</a:t>
            </a:r>
            <a:r>
              <a:rPr lang="en-GB" noProof="0" dirty="0" err="1"/>
              <a:t>yyy</a:t>
            </a:r>
            <a:r>
              <a:rPr lang="en-GB" noProof="0" dirty="0"/>
              <a:t> - A.Y. 202x-202y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BFFA61E9-225D-F619-397F-DC847E495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270" y="4819500"/>
            <a:ext cx="360178" cy="324000"/>
          </a:xfrm>
        </p:spPr>
        <p:txBody>
          <a:bodyPr/>
          <a:lstStyle/>
          <a:p>
            <a:fld id="{FC2C2A37-63E0-2449-B45B-25D3FDDD27A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1790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_Template_v1.2" id="{8C8F41EB-B8EC-074C-AD01-19052CDC8A19}" vid="{7B28F2E8-0DAC-F34F-A287-8BDAA7E5DDE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1_Tema di Office</Template>
  <TotalTime>22</TotalTime>
  <Words>48</Words>
  <Application>Microsoft Macintosh PowerPoint</Application>
  <PresentationFormat>Presentazione su schermo (16:9)</PresentationFormat>
  <Paragraphs>11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1_Tema di Office</vt:lpstr>
      <vt:lpstr>Thesis title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Niccolò Baldanzini</dc:creator>
  <cp:lastModifiedBy>Niccolò Baldanzini</cp:lastModifiedBy>
  <cp:revision>2</cp:revision>
  <dcterms:created xsi:type="dcterms:W3CDTF">2024-08-03T21:53:42Z</dcterms:created>
  <dcterms:modified xsi:type="dcterms:W3CDTF">2024-08-03T22:15:48Z</dcterms:modified>
</cp:coreProperties>
</file>