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5"/>
  </p:notesMasterIdLst>
  <p:handoutMasterIdLst>
    <p:handoutMasterId r:id="rId6"/>
  </p:handoutMasterIdLst>
  <p:sldIdLst>
    <p:sldId id="274" r:id="rId2"/>
    <p:sldId id="275" r:id="rId3"/>
    <p:sldId id="27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20D3306-1561-5743-87FC-F53F0B38378C}">
          <p14:sldIdLst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7" autoAdjust="0"/>
    <p:restoredTop sz="86395" autoAdjust="0"/>
  </p:normalViewPr>
  <p:slideViewPr>
    <p:cSldViewPr snapToGrid="0" snapToObjects="1">
      <p:cViewPr varScale="1">
        <p:scale>
          <a:sx n="134" d="100"/>
          <a:sy n="134" d="100"/>
        </p:scale>
        <p:origin x="3642" y="96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14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_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F200A84E-7986-C941-8FF7-A4CA8D08C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62E6F0DE-36EF-6594-45C3-9F8EBEB4A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8931" y="210772"/>
            <a:ext cx="2071620" cy="1110822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0392FE81-B274-282E-921C-BCDC1154EA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67749" y="294895"/>
            <a:ext cx="139901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1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Sfondo bianco con logo dell'Università degli Studi di Firenze e Salomone.">
            <a:extLst>
              <a:ext uri="{FF2B5EF4-FFF2-40B4-BE49-F238E27FC236}">
                <a16:creationId xmlns:a16="http://schemas.microsoft.com/office/drawing/2014/main" id="{AAF2BE35-58D0-BA41-B3DA-597B679AD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9"/>
            <a:ext cx="12192000" cy="6858000"/>
          </a:xfrm>
          <a:prstGeom prst="rect">
            <a:avLst/>
          </a:prstGeom>
        </p:spPr>
      </p:pic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10399004" y="6598099"/>
            <a:ext cx="1358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04B37E34-7FA4-4246-ADE5-2A4996F9920A}" type="slidenum">
              <a:rPr lang="it-IT" sz="11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‹N›</a:t>
            </a:fld>
            <a:endParaRPr lang="it-IT" sz="1100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67" y="1389886"/>
            <a:ext cx="10981895" cy="43368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None/>
              <a:tabLst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632" y="281000"/>
            <a:ext cx="6584907" cy="483565"/>
          </a:xfrm>
          <a:prstGeom prst="rect">
            <a:avLst/>
          </a:prstGeom>
        </p:spPr>
        <p:txBody>
          <a:bodyPr/>
          <a:lstStyle>
            <a:lvl1pPr>
              <a:defRPr sz="2800" b="1" cap="small" baseline="0">
                <a:solidFill>
                  <a:schemeClr val="tx2"/>
                </a:solidFill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75867" y="6598099"/>
            <a:ext cx="6503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Titolo della Tesi</a:t>
            </a:r>
          </a:p>
        </p:txBody>
      </p:sp>
      <p:pic>
        <p:nvPicPr>
          <p:cNvPr id="11" name="Immagine 10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C829DA77-077A-44FB-C359-8A1A1BF93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321" b="3057"/>
          <a:stretch/>
        </p:blipFill>
        <p:spPr>
          <a:xfrm>
            <a:off x="1678666" y="259817"/>
            <a:ext cx="1110781" cy="563580"/>
          </a:xfrm>
          <a:prstGeom prst="rect">
            <a:avLst/>
          </a:prstGeom>
        </p:spPr>
      </p:pic>
      <p:pic>
        <p:nvPicPr>
          <p:cNvPr id="5" name="Immagine 4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4331A3C3-CFA5-CA39-1DE6-225D8287A5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598" y="242642"/>
            <a:ext cx="124357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4" r:id="rId2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160568" y="1977191"/>
            <a:ext cx="8969395" cy="795080"/>
          </a:xfrm>
          <a:prstGeom prst="rect">
            <a:avLst/>
          </a:prstGeom>
        </p:spPr>
        <p:txBody>
          <a:bodyPr/>
          <a:lstStyle/>
          <a:p>
            <a:r>
              <a:rPr lang="it-IT" cap="small" dirty="0">
                <a:solidFill>
                  <a:schemeClr val="bg1"/>
                </a:solidFill>
                <a:latin typeface="Abadi" panose="020B0604020104020204" pitchFamily="34" charset="0"/>
              </a:rPr>
              <a:t>Titolo tesi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4294967295"/>
          </p:nvPr>
        </p:nvSpPr>
        <p:spPr>
          <a:xfrm>
            <a:off x="1046143" y="3631227"/>
            <a:ext cx="6454795" cy="3764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000" i="1" dirty="0">
                <a:solidFill>
                  <a:schemeClr val="bg1"/>
                </a:solidFill>
                <a:latin typeface="Abadi" panose="020B0604020104020204" pitchFamily="34" charset="0"/>
              </a:rPr>
              <a:t>Nome e cognome laureando</a:t>
            </a:r>
            <a:endParaRPr lang="it-IT" sz="2000" b="1" i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4294967295"/>
          </p:nvPr>
        </p:nvSpPr>
        <p:spPr>
          <a:xfrm>
            <a:off x="1046143" y="4185487"/>
            <a:ext cx="8126432" cy="14048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  <a:latin typeface="Abadi" panose="020B0604020104020204" pitchFamily="34" charset="0"/>
              </a:rPr>
              <a:t>Relatori: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  <a:latin typeface="Abadi" panose="020B0604020104020204" pitchFamily="34" charset="0"/>
              </a:rPr>
              <a:t>Prof. Nome e Cognome Relatore 1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  <a:latin typeface="Abadi" panose="020B0604020104020204" pitchFamily="34" charset="0"/>
              </a:rPr>
              <a:t>Prof. Nome e Cognome Relatore 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0070BA-759F-B241-778A-56B3C0BCB338}"/>
              </a:ext>
            </a:extLst>
          </p:cNvPr>
          <p:cNvSpPr txBox="1"/>
          <p:nvPr/>
        </p:nvSpPr>
        <p:spPr>
          <a:xfrm>
            <a:off x="485776" y="6032640"/>
            <a:ext cx="1085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latin typeface="Abadi" panose="020B0604020104020204" pitchFamily="34" charset="0"/>
              </a:rPr>
              <a:t>Laurea Magistrale in Ingegneria Meccanica Sessione </a:t>
            </a:r>
            <a:r>
              <a:rPr lang="it-IT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dd</a:t>
            </a:r>
            <a:r>
              <a:rPr lang="it-IT" sz="1800" dirty="0">
                <a:solidFill>
                  <a:schemeClr val="bg1"/>
                </a:solidFill>
                <a:latin typeface="Abadi" panose="020B0604020104020204" pitchFamily="34" charset="0"/>
              </a:rPr>
              <a:t>/mm/</a:t>
            </a:r>
            <a:r>
              <a:rPr lang="it-IT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yyy</a:t>
            </a:r>
            <a:r>
              <a:rPr lang="it-IT" sz="1800" dirty="0">
                <a:solidFill>
                  <a:schemeClr val="bg1"/>
                </a:solidFill>
                <a:latin typeface="Abadi" panose="020B0604020104020204" pitchFamily="34" charset="0"/>
              </a:rPr>
              <a:t> - AA 202x-202y</a:t>
            </a:r>
          </a:p>
        </p:txBody>
      </p:sp>
    </p:spTree>
    <p:extLst>
      <p:ext uri="{BB962C8B-B14F-4D97-AF65-F5344CB8AC3E}">
        <p14:creationId xmlns:p14="http://schemas.microsoft.com/office/powerpoint/2010/main" val="316815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ADC1F7-967F-1379-CCD8-C1A065268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098" y="1439608"/>
            <a:ext cx="7448889" cy="4389409"/>
          </a:xfrm>
        </p:spPr>
        <p:txBody>
          <a:bodyPr/>
          <a:lstStyle/>
          <a:p>
            <a:pPr algn="just"/>
            <a:r>
              <a:rPr lang="it-IT" sz="2000" b="1" dirty="0" err="1"/>
              <a:t>Lorem</a:t>
            </a:r>
            <a:r>
              <a:rPr lang="it-IT" sz="2000" b="1" dirty="0"/>
              <a:t> </a:t>
            </a:r>
            <a:r>
              <a:rPr lang="it-IT" sz="2000" b="1" dirty="0" err="1"/>
              <a:t>Ipsum</a:t>
            </a:r>
            <a:r>
              <a:rPr lang="it-IT" sz="2000" b="1" dirty="0"/>
              <a:t> </a:t>
            </a:r>
            <a:r>
              <a:rPr lang="it-IT" sz="2000" dirty="0"/>
              <a:t>è un testo segnaposto utilizzato nel settore della tipografia e della stampa.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 err="1"/>
              <a:t>Lorem</a:t>
            </a:r>
            <a:r>
              <a:rPr lang="it-IT" sz="2000" dirty="0"/>
              <a:t> </a:t>
            </a:r>
            <a:r>
              <a:rPr lang="it-IT" sz="2000" dirty="0" err="1"/>
              <a:t>Ipsum</a:t>
            </a:r>
            <a:r>
              <a:rPr lang="it-IT" sz="2000" dirty="0"/>
              <a:t> è considerato il testo segnaposto standard sin dal sedicesimo secolo, quando un anonimo tipografo prese una cassetta di caratteri e li assemblò per preparare un testo campione.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È sopravvissuto non solo a più di cinque secoli, ma anche al passaggio alla videoimpaginazione, pervenendoci sostanzialmente inalterato. </a:t>
            </a:r>
          </a:p>
        </p:txBody>
      </p:sp>
      <p:pic>
        <p:nvPicPr>
          <p:cNvPr id="5" name="Immagine 4" descr="Immagine che contiene testo, lavagna, computer, forniture per ufficio&#10;&#10;Descrizione generata automaticamente">
            <a:extLst>
              <a:ext uri="{FF2B5EF4-FFF2-40B4-BE49-F238E27FC236}">
                <a16:creationId xmlns:a16="http://schemas.microsoft.com/office/drawing/2014/main" id="{555280B0-9B3C-C818-C6F8-E28D2E32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902" y="1439608"/>
            <a:ext cx="2268000" cy="2268000"/>
          </a:xfrm>
          <a:prstGeom prst="rect">
            <a:avLst/>
          </a:prstGeom>
        </p:spPr>
      </p:pic>
      <p:pic>
        <p:nvPicPr>
          <p:cNvPr id="7" name="Immagine 6" descr="Immagine che contiene macchina, ingegneria, Ricambio auto, metallo&#10;&#10;Descrizione generata automaticamente">
            <a:extLst>
              <a:ext uri="{FF2B5EF4-FFF2-40B4-BE49-F238E27FC236}">
                <a16:creationId xmlns:a16="http://schemas.microsoft.com/office/drawing/2014/main" id="{AD81392B-DAD3-2AA8-387A-878566C83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902" y="3957638"/>
            <a:ext cx="2268000" cy="2268000"/>
          </a:xfrm>
          <a:prstGeom prst="rect">
            <a:avLst/>
          </a:prstGeom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C2D46B64-4A75-B94F-4DE1-C4A0E1DA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95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341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FFFFF"/>
      </a:lt1>
      <a:dk2>
        <a:srgbClr val="004C7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C7F"/>
      </a:hlink>
      <a:folHlink>
        <a:srgbClr val="004C7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</TotalTime>
  <Words>104</Words>
  <Application>Microsoft Office PowerPoint</Application>
  <PresentationFormat>Widescreen</PresentationFormat>
  <Paragraphs>12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Abadi</vt:lpstr>
      <vt:lpstr>Arial</vt:lpstr>
      <vt:lpstr>Calibri</vt:lpstr>
      <vt:lpstr>Courier New</vt:lpstr>
      <vt:lpstr>Verdana</vt:lpstr>
      <vt:lpstr>Template UniFI</vt:lpstr>
      <vt:lpstr>Titolo tesi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istituzionale Università di Firenze</dc:title>
  <dc:subject/>
  <dc:creator>Unità funzionale Prodotti e strumenti per la comunicazione istituzionale</dc:creator>
  <cp:keywords/>
  <dc:description/>
  <cp:lastModifiedBy>Rocco Furferi</cp:lastModifiedBy>
  <cp:revision>66</cp:revision>
  <dcterms:created xsi:type="dcterms:W3CDTF">2020-11-12T10:34:42Z</dcterms:created>
  <dcterms:modified xsi:type="dcterms:W3CDTF">2024-04-30T06:53:39Z</dcterms:modified>
  <cp:category/>
</cp:coreProperties>
</file>